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4"/>
  </p:sldMasterIdLst>
  <p:notesMasterIdLst>
    <p:notesMasterId r:id="rId8"/>
  </p:notesMasterIdLst>
  <p:sldIdLst>
    <p:sldId id="456" r:id="rId5"/>
    <p:sldId id="459" r:id="rId6"/>
    <p:sldId id="458" r:id="rId7"/>
  </p:sldIdLst>
  <p:sldSz cx="9144000" cy="5143500" type="screen16x9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C2EC"/>
    <a:srgbClr val="BD93DD"/>
    <a:srgbClr val="E8D9F3"/>
    <a:srgbClr val="080808"/>
    <a:srgbClr val="BC4542"/>
    <a:srgbClr val="AD403D"/>
    <a:srgbClr val="FFCA21"/>
    <a:srgbClr val="DA8200"/>
    <a:srgbClr val="A1DA00"/>
    <a:srgbClr val="88B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631B72A-672C-4F32-944D-879D39D710C2}" v="3" dt="2020-03-21T14:00:43.736"/>
    <p1510:client id="{75E9DDD3-B719-4F2C-A85B-8C38DE94E9D3}" v="13" dt="2020-03-21T14:01:27.390"/>
    <p1510:client id="{C840EC9D-F0B3-41C0-81ED-76FB936CB131}" v="41" dt="2020-03-21T11:57:58.055"/>
  </p1510:revLst>
</p1510:revInfo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1620"/>
        <p:guide pos="2880"/>
      </p:guideLst>
    </p:cSldViewPr>
  </p:slide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3224"/>
        <p:guide pos="223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loš V. Jevtić" userId="S::milos.jevtic@fon.bg.ac.rs::93e3c5c6-c259-425a-94a8-a2a96f446f06" providerId="AD" clId="Web-{5631B72A-672C-4F32-944D-879D39D710C2}"/>
    <pc:docChg chg="modSld">
      <pc:chgData name="Miloš V. Jevtić" userId="S::milos.jevtic@fon.bg.ac.rs::93e3c5c6-c259-425a-94a8-a2a96f446f06" providerId="AD" clId="Web-{5631B72A-672C-4F32-944D-879D39D710C2}" dt="2020-03-21T14:00:43.736" v="2" actId="20577"/>
      <pc:docMkLst>
        <pc:docMk/>
      </pc:docMkLst>
      <pc:sldChg chg="modSp">
        <pc:chgData name="Miloš V. Jevtić" userId="S::milos.jevtic@fon.bg.ac.rs::93e3c5c6-c259-425a-94a8-a2a96f446f06" providerId="AD" clId="Web-{5631B72A-672C-4F32-944D-879D39D710C2}" dt="2020-03-21T14:00:39.642" v="0" actId="20577"/>
        <pc:sldMkLst>
          <pc:docMk/>
          <pc:sldMk cId="2215404448" sldId="456"/>
        </pc:sldMkLst>
        <pc:spChg chg="mod">
          <ac:chgData name="Miloš V. Jevtić" userId="S::milos.jevtic@fon.bg.ac.rs::93e3c5c6-c259-425a-94a8-a2a96f446f06" providerId="AD" clId="Web-{5631B72A-672C-4F32-944D-879D39D710C2}" dt="2020-03-21T14:00:39.642" v="0" actId="20577"/>
          <ac:spMkLst>
            <pc:docMk/>
            <pc:sldMk cId="2215404448" sldId="456"/>
            <ac:spMk id="37" creationId="{00000000-0000-0000-0000-000000000000}"/>
          </ac:spMkLst>
        </pc:spChg>
      </pc:sldChg>
    </pc:docChg>
  </pc:docChgLst>
  <pc:docChgLst>
    <pc:chgData name="Jelena Z. Anđelković Labrović" userId="S::jelena.andjelkovic.labrovic@fon.bg.ac.rs::55602224-6ba5-4e2d-8ce9-290a8f31cc55" providerId="AD" clId="Web-{C840EC9D-F0B3-41C0-81ED-76FB936CB131}"/>
    <pc:docChg chg="modSld">
      <pc:chgData name="Jelena Z. Anđelković Labrović" userId="S::jelena.andjelkovic.labrovic@fon.bg.ac.rs::55602224-6ba5-4e2d-8ce9-290a8f31cc55" providerId="AD" clId="Web-{C840EC9D-F0B3-41C0-81ED-76FB936CB131}" dt="2020-03-21T11:57:58.055" v="40" actId="20577"/>
      <pc:docMkLst>
        <pc:docMk/>
      </pc:docMkLst>
      <pc:sldChg chg="modSp">
        <pc:chgData name="Jelena Z. Anđelković Labrović" userId="S::jelena.andjelkovic.labrovic@fon.bg.ac.rs::55602224-6ba5-4e2d-8ce9-290a8f31cc55" providerId="AD" clId="Web-{C840EC9D-F0B3-41C0-81ED-76FB936CB131}" dt="2020-03-21T11:57:58.055" v="39" actId="20577"/>
        <pc:sldMkLst>
          <pc:docMk/>
          <pc:sldMk cId="353006854" sldId="458"/>
        </pc:sldMkLst>
        <pc:spChg chg="mod">
          <ac:chgData name="Jelena Z. Anđelković Labrović" userId="S::jelena.andjelkovic.labrovic@fon.bg.ac.rs::55602224-6ba5-4e2d-8ce9-290a8f31cc55" providerId="AD" clId="Web-{C840EC9D-F0B3-41C0-81ED-76FB936CB131}" dt="2020-03-21T11:57:58.055" v="39" actId="20577"/>
          <ac:spMkLst>
            <pc:docMk/>
            <pc:sldMk cId="353006854" sldId="458"/>
            <ac:spMk id="22" creationId="{00000000-0000-0000-0000-000000000000}"/>
          </ac:spMkLst>
        </pc:spChg>
      </pc:sldChg>
    </pc:docChg>
  </pc:docChgLst>
  <pc:docChgLst>
    <pc:chgData name="Miloš V. Jevtić" userId="S::milos.jevtic@fon.bg.ac.rs::93e3c5c6-c259-425a-94a8-a2a96f446f06" providerId="AD" clId="Web-{75E9DDD3-B719-4F2C-A85B-8C38DE94E9D3}"/>
    <pc:docChg chg="modSld">
      <pc:chgData name="Miloš V. Jevtić" userId="S::milos.jevtic@fon.bg.ac.rs::93e3c5c6-c259-425a-94a8-a2a96f446f06" providerId="AD" clId="Web-{75E9DDD3-B719-4F2C-A85B-8C38DE94E9D3}" dt="2020-03-21T14:01:27.390" v="12" actId="20577"/>
      <pc:docMkLst>
        <pc:docMk/>
      </pc:docMkLst>
      <pc:sldChg chg="modSp">
        <pc:chgData name="Miloš V. Jevtić" userId="S::milos.jevtic@fon.bg.ac.rs::93e3c5c6-c259-425a-94a8-a2a96f446f06" providerId="AD" clId="Web-{75E9DDD3-B719-4F2C-A85B-8C38DE94E9D3}" dt="2020-03-21T14:01:25.593" v="10" actId="20577"/>
        <pc:sldMkLst>
          <pc:docMk/>
          <pc:sldMk cId="353006854" sldId="458"/>
        </pc:sldMkLst>
        <pc:spChg chg="mod">
          <ac:chgData name="Miloš V. Jevtić" userId="S::milos.jevtic@fon.bg.ac.rs::93e3c5c6-c259-425a-94a8-a2a96f446f06" providerId="AD" clId="Web-{75E9DDD3-B719-4F2C-A85B-8C38DE94E9D3}" dt="2020-03-21T14:01:25.593" v="10" actId="20577"/>
          <ac:spMkLst>
            <pc:docMk/>
            <pc:sldMk cId="353006854" sldId="458"/>
            <ac:spMk id="22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9D1EFD5D-E590-4CF1-97F7-77753D6FEB71}" type="datetimeFigureOut">
              <a:rPr lang="en-US" smtClean="0"/>
              <a:pPr/>
              <a:t>3/21/2020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E1255A0B-6566-4EEB-A2DE-11957A20AC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5191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4428"/>
            <a:ext cx="7772400" cy="1414473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843212"/>
            <a:ext cx="6400800" cy="585794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ECC93-4F32-47D9-9F79-A137D3CD2AC8}" type="datetimeFigureOut">
              <a:rPr lang="en-US" smtClean="0"/>
              <a:pPr/>
              <a:t>3/21/2020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2ACDE-0A2D-4581-840E-265087BA393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708574" y="2714626"/>
            <a:ext cx="2971800" cy="1588"/>
          </a:xfrm>
          <a:prstGeom prst="line">
            <a:avLst/>
          </a:prstGeom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 userDrawn="1"/>
        </p:nvSpPr>
        <p:spPr>
          <a:xfrm>
            <a:off x="4533338" y="2674144"/>
            <a:ext cx="72000" cy="7200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  <a:effectLst/>
          <a:scene3d>
            <a:camera prst="orthographicFront"/>
            <a:lightRig rig="threePt" dir="t"/>
          </a:scene3d>
          <a:sp3d>
            <a:bevelT w="19050" h="38100" prst="convex"/>
          </a:sp3d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1457324" y="2714626"/>
            <a:ext cx="2971800" cy="1588"/>
          </a:xfrm>
          <a:prstGeom prst="line">
            <a:avLst/>
          </a:prstGeom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ECC93-4F32-47D9-9F79-A137D3CD2AC8}" type="datetimeFigureOut">
              <a:rPr lang="en-US" smtClean="0"/>
              <a:pPr/>
              <a:t>3/21/2020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2ACDE-0A2D-4581-840E-265087BA39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ECC93-4F32-47D9-9F79-A137D3CD2AC8}" type="datetimeFigureOut">
              <a:rPr lang="en-US" smtClean="0"/>
              <a:pPr/>
              <a:t>3/21/2020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2ACDE-0A2D-4581-840E-265087BA39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200">
                <a:latin typeface="Cambria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sz="2800">
                <a:latin typeface="Cambria" pitchFamily="18" charset="0"/>
              </a:defRPr>
            </a:lvl1pPr>
            <a:lvl2pPr>
              <a:buFont typeface="Arial" pitchFamily="34" charset="0"/>
              <a:buChar char="•"/>
              <a:defRPr sz="2400">
                <a:latin typeface="Cambria" pitchFamily="18" charset="0"/>
              </a:defRPr>
            </a:lvl2pPr>
            <a:lvl3pPr>
              <a:buFontTx/>
              <a:buChar char="-"/>
              <a:defRPr sz="2000">
                <a:latin typeface="Cambria" pitchFamily="18" charset="0"/>
              </a:defRPr>
            </a:lvl3pPr>
            <a:lvl4pPr>
              <a:defRPr>
                <a:latin typeface="Cambria" pitchFamily="18" charset="0"/>
              </a:defRPr>
            </a:lvl4pPr>
            <a:lvl5pPr>
              <a:defRPr>
                <a:latin typeface="Cambria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Fourth </a:t>
            </a:r>
            <a:r>
              <a:rPr lang="en-US" err="1"/>
              <a:t>leve</a:t>
            </a:r>
            <a:r>
              <a:rPr lang="x-none"/>
              <a:t>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ECC93-4F32-47D9-9F79-A137D3CD2AC8}" type="datetimeFigureOut">
              <a:rPr lang="en-US" smtClean="0"/>
              <a:pPr/>
              <a:t>3/21/2020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2ACDE-0A2D-4581-840E-265087BA39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ECC93-4F32-47D9-9F79-A137D3CD2AC8}" type="datetimeFigureOut">
              <a:rPr lang="en-US" smtClean="0"/>
              <a:pPr/>
              <a:t>3/21/2020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2ACDE-0A2D-4581-840E-265087BA39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ECC93-4F32-47D9-9F79-A137D3CD2AC8}" type="datetimeFigureOut">
              <a:rPr lang="en-US" smtClean="0"/>
              <a:pPr/>
              <a:t>3/21/2020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2ACDE-0A2D-4581-840E-265087BA39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ECC93-4F32-47D9-9F79-A137D3CD2AC8}" type="datetimeFigureOut">
              <a:rPr lang="en-US" smtClean="0"/>
              <a:pPr/>
              <a:t>3/21/2020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2ACDE-0A2D-4581-840E-265087BA39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ECC93-4F32-47D9-9F79-A137D3CD2AC8}" type="datetimeFigureOut">
              <a:rPr lang="en-US" smtClean="0"/>
              <a:pPr/>
              <a:t>3/21/2020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2ACDE-0A2D-4581-840E-265087BA39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ECC93-4F32-47D9-9F79-A137D3CD2AC8}" type="datetimeFigureOut">
              <a:rPr lang="en-US" smtClean="0"/>
              <a:pPr/>
              <a:t>3/21/2020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2ACDE-0A2D-4581-840E-265087BA39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ECC93-4F32-47D9-9F79-A137D3CD2AC8}" type="datetimeFigureOut">
              <a:rPr lang="en-US" smtClean="0"/>
              <a:pPr/>
              <a:t>3/21/2020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2ACDE-0A2D-4581-840E-265087BA39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ECC93-4F32-47D9-9F79-A137D3CD2AC8}" type="datetimeFigureOut">
              <a:rPr lang="en-US" smtClean="0"/>
              <a:pPr/>
              <a:t>3/21/2020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2ACDE-0A2D-4581-840E-265087BA39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ECC93-4F32-47D9-9F79-A137D3CD2AC8}" type="datetimeFigureOut">
              <a:rPr lang="en-US" smtClean="0"/>
              <a:pPr/>
              <a:t>3/21/2020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62ACDE-0A2D-4581-840E-265087BA393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3703925" y="386104"/>
            <a:ext cx="5055096" cy="1263587"/>
            <a:chOff x="3703925" y="386104"/>
            <a:chExt cx="5055096" cy="1263587"/>
          </a:xfrm>
        </p:grpSpPr>
        <p:sp>
          <p:nvSpPr>
            <p:cNvPr id="6" name="Rounded Rectangle 5"/>
            <p:cNvSpPr/>
            <p:nvPr/>
          </p:nvSpPr>
          <p:spPr>
            <a:xfrm>
              <a:off x="3703925" y="386104"/>
              <a:ext cx="5055096" cy="1263587"/>
            </a:xfrm>
            <a:prstGeom prst="round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81602" name="Picture 2" descr="Slikovni rezultat za teacher icon white"/>
            <p:cNvPicPr>
              <a:picLocks noChangeAspect="1" noChangeArrowheads="1"/>
            </p:cNvPicPr>
            <p:nvPr/>
          </p:nvPicPr>
          <p:blipFill rotWithShape="1">
            <a:blip r:embed="rId2" cstate="print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8381"/>
            <a:stretch/>
          </p:blipFill>
          <p:spPr bwMode="auto">
            <a:xfrm>
              <a:off x="3765253" y="463764"/>
              <a:ext cx="1094779" cy="108327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8" name="TextBox 17"/>
            <p:cNvSpPr txBox="1"/>
            <p:nvPr/>
          </p:nvSpPr>
          <p:spPr>
            <a:xfrm>
              <a:off x="4921360" y="556232"/>
              <a:ext cx="3755096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x-none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Kao i na redovnoj nastavi, nije produktivno ni pristojno da više ljudi priča u isto vreme.</a:t>
              </a: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3703925" y="1995214"/>
            <a:ext cx="5055096" cy="1263587"/>
            <a:chOff x="3703925" y="1995214"/>
            <a:chExt cx="5055096" cy="1263587"/>
          </a:xfrm>
        </p:grpSpPr>
        <p:sp>
          <p:nvSpPr>
            <p:cNvPr id="10" name="Rounded Rectangle 9"/>
            <p:cNvSpPr/>
            <p:nvPr/>
          </p:nvSpPr>
          <p:spPr>
            <a:xfrm>
              <a:off x="3703925" y="1995214"/>
              <a:ext cx="5055096" cy="1263587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81604" name="Picture 4" descr="Slikovni rezultat za mute icon white"/>
            <p:cNvPicPr>
              <a:picLocks noChangeAspect="1" noChangeArrowheads="1"/>
            </p:cNvPicPr>
            <p:nvPr/>
          </p:nvPicPr>
          <p:blipFill rotWithShape="1">
            <a:blip r:embed="rId3" cstate="print">
              <a:clrChange>
                <a:clrFrom>
                  <a:srgbClr val="1A1A1A"/>
                </a:clrFrom>
                <a:clrTo>
                  <a:srgbClr val="1A1A1A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2190" b="18955"/>
            <a:stretch/>
          </p:blipFill>
          <p:spPr bwMode="auto">
            <a:xfrm>
              <a:off x="3798525" y="2283718"/>
              <a:ext cx="1028234" cy="720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6" name="TextBox 35"/>
            <p:cNvSpPr txBox="1"/>
            <p:nvPr/>
          </p:nvSpPr>
          <p:spPr>
            <a:xfrm>
              <a:off x="4932040" y="2152476"/>
              <a:ext cx="3755096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x-none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Držite mikrofon isključen dok vam ne kažemo da ga uključite kako biste postavili ili odgovorili na pitanje.</a:t>
              </a: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3703925" y="3604324"/>
            <a:ext cx="5055096" cy="1263587"/>
            <a:chOff x="3703925" y="3604324"/>
            <a:chExt cx="5055096" cy="1263587"/>
          </a:xfrm>
        </p:grpSpPr>
        <p:sp>
          <p:nvSpPr>
            <p:cNvPr id="11" name="Rounded Rectangle 10"/>
            <p:cNvSpPr/>
            <p:nvPr/>
          </p:nvSpPr>
          <p:spPr>
            <a:xfrm>
              <a:off x="3703925" y="3604324"/>
              <a:ext cx="5055096" cy="1263587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81610" name="Picture 10" descr="Slikovni rezultat za microphon icon white"/>
            <p:cNvPicPr>
              <a:picLocks noChangeAspect="1" noChangeArrowheads="1"/>
            </p:cNvPicPr>
            <p:nvPr/>
          </p:nvPicPr>
          <p:blipFill rotWithShape="1">
            <a:blip r:embed="rId4" cstate="print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8255"/>
            <a:stretch/>
          </p:blipFill>
          <p:spPr bwMode="auto">
            <a:xfrm>
              <a:off x="3923928" y="3939902"/>
              <a:ext cx="704284" cy="6978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7" name="TextBox 36"/>
            <p:cNvSpPr txBox="1"/>
            <p:nvPr/>
          </p:nvSpPr>
          <p:spPr>
            <a:xfrm>
              <a:off x="4932040" y="3808660"/>
              <a:ext cx="3755096" cy="923330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r>
                <a:rPr lang="x-none">
                  <a:solidFill>
                    <a:schemeClr val="bg1"/>
                  </a:solidFill>
                  <a:latin typeface="Calibri"/>
                  <a:cs typeface="Calibri"/>
                </a:rPr>
                <a:t>Ako dobijete reč, uključite mikrofon, ali ne zaboravite da ga ugasite kada završite sa pitanjem ili odgovorom.</a:t>
              </a: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683568" y="2172801"/>
            <a:ext cx="24482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x-none" sz="2800" i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Isključite mikrofon!</a:t>
            </a:r>
          </a:p>
        </p:txBody>
      </p:sp>
    </p:spTree>
    <p:extLst>
      <p:ext uri="{BB962C8B-B14F-4D97-AF65-F5344CB8AC3E}">
        <p14:creationId xmlns:p14="http://schemas.microsoft.com/office/powerpoint/2010/main" val="22154044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3703925" y="386104"/>
            <a:ext cx="5055096" cy="1263587"/>
            <a:chOff x="3703925" y="386104"/>
            <a:chExt cx="5055096" cy="1263587"/>
          </a:xfrm>
        </p:grpSpPr>
        <p:sp>
          <p:nvSpPr>
            <p:cNvPr id="6" name="Rounded Rectangle 5"/>
            <p:cNvSpPr/>
            <p:nvPr/>
          </p:nvSpPr>
          <p:spPr>
            <a:xfrm>
              <a:off x="3703925" y="386104"/>
              <a:ext cx="5055096" cy="1263587"/>
            </a:xfrm>
            <a:prstGeom prst="round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" name="Picture 24" descr="Slikovni rezultat za man icon white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32110" y="640342"/>
              <a:ext cx="748293" cy="74829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TextBox 12"/>
            <p:cNvSpPr txBox="1"/>
            <p:nvPr/>
          </p:nvSpPr>
          <p:spPr>
            <a:xfrm>
              <a:off x="4921360" y="701283"/>
              <a:ext cx="375509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x-none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Možete uključiti kameru ako to želite, ali...</a:t>
              </a: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3703925" y="1995214"/>
            <a:ext cx="5055096" cy="1263587"/>
            <a:chOff x="3703925" y="1995214"/>
            <a:chExt cx="5055096" cy="1263587"/>
          </a:xfrm>
        </p:grpSpPr>
        <p:sp>
          <p:nvSpPr>
            <p:cNvPr id="10" name="Rounded Rectangle 9"/>
            <p:cNvSpPr/>
            <p:nvPr/>
          </p:nvSpPr>
          <p:spPr>
            <a:xfrm>
              <a:off x="3703925" y="1995214"/>
              <a:ext cx="5055096" cy="1263587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9" name="Picture 26" descr="Slikovni rezultat za tongue icon white"/>
            <p:cNvPicPr>
              <a:picLocks noChangeAspect="1" noChangeArrowheads="1"/>
            </p:cNvPicPr>
            <p:nvPr/>
          </p:nvPicPr>
          <p:blipFill rotWithShape="1">
            <a:blip r:embed="rId3" cstate="print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6091"/>
            <a:stretch/>
          </p:blipFill>
          <p:spPr bwMode="auto">
            <a:xfrm>
              <a:off x="3776925" y="2131830"/>
              <a:ext cx="1092837" cy="9903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TextBox 13"/>
            <p:cNvSpPr txBox="1"/>
            <p:nvPr/>
          </p:nvSpPr>
          <p:spPr>
            <a:xfrm>
              <a:off x="4932040" y="2285459"/>
              <a:ext cx="375509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x-none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Nemojte to zloupotrebljavati. Nalazite se na času. Budite pristojni.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3703925" y="3604324"/>
            <a:ext cx="5055096" cy="1263587"/>
            <a:chOff x="3703925" y="3604324"/>
            <a:chExt cx="5055096" cy="1263587"/>
          </a:xfrm>
        </p:grpSpPr>
        <p:sp>
          <p:nvSpPr>
            <p:cNvPr id="11" name="Rounded Rectangle 10"/>
            <p:cNvSpPr/>
            <p:nvPr/>
          </p:nvSpPr>
          <p:spPr>
            <a:xfrm>
              <a:off x="3703925" y="3604324"/>
              <a:ext cx="5055096" cy="1263587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932040" y="3941643"/>
              <a:ext cx="375509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x-none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Ukoliko ne želite da vas drugi vide, to je u redu. Ostavite kameru isključenu.</a:t>
              </a:r>
            </a:p>
          </p:txBody>
        </p:sp>
        <p:pic>
          <p:nvPicPr>
            <p:cNvPr id="282626" name="Picture 2" descr="Slikovni rezultat za camera off icon white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40292" y="3867894"/>
              <a:ext cx="776883" cy="77688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2" name="TextBox 11"/>
          <p:cNvSpPr txBox="1"/>
          <p:nvPr/>
        </p:nvSpPr>
        <p:spPr>
          <a:xfrm>
            <a:off x="683568" y="2172801"/>
            <a:ext cx="24482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x-none" sz="2800" i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Kamera? </a:t>
            </a:r>
          </a:p>
          <a:p>
            <a:r>
              <a:rPr lang="x-none" sz="2800" i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Zavisi od vas!</a:t>
            </a:r>
          </a:p>
        </p:txBody>
      </p:sp>
    </p:spTree>
    <p:extLst>
      <p:ext uri="{BB962C8B-B14F-4D97-AF65-F5344CB8AC3E}">
        <p14:creationId xmlns:p14="http://schemas.microsoft.com/office/powerpoint/2010/main" val="382917110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3734265" y="3723878"/>
            <a:ext cx="5055096" cy="965027"/>
            <a:chOff x="3734265" y="3723878"/>
            <a:chExt cx="5055096" cy="965027"/>
          </a:xfrm>
        </p:grpSpPr>
        <p:sp>
          <p:nvSpPr>
            <p:cNvPr id="20" name="Rounded Rectangle 19"/>
            <p:cNvSpPr/>
            <p:nvPr/>
          </p:nvSpPr>
          <p:spPr>
            <a:xfrm>
              <a:off x="3734265" y="3744170"/>
              <a:ext cx="5055096" cy="944735"/>
            </a:xfrm>
            <a:prstGeom prst="roundRect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81648" name="Picture 48" descr="Slikovni rezultat za bulbsicon white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95936" y="3867894"/>
              <a:ext cx="609066" cy="6846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2" name="TextBox 21"/>
            <p:cNvSpPr txBox="1"/>
            <p:nvPr/>
          </p:nvSpPr>
          <p:spPr>
            <a:xfrm>
              <a:off x="4932040" y="3723878"/>
              <a:ext cx="3755096" cy="923330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r>
                <a:rPr lang="x-none">
                  <a:solidFill>
                    <a:schemeClr val="bg1"/>
                  </a:solidFill>
                  <a:latin typeface="Calibri"/>
                  <a:cs typeface="Calibri"/>
                </a:rPr>
                <a:t>Vaše komentare ćemo pogledati tokom ili posle časa i pokušati da odgovorimo na sva pitanja.</a:t>
              </a: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3734265" y="2625392"/>
            <a:ext cx="5055096" cy="944735"/>
            <a:chOff x="3734265" y="2625392"/>
            <a:chExt cx="5055096" cy="944735"/>
          </a:xfrm>
        </p:grpSpPr>
        <p:sp>
          <p:nvSpPr>
            <p:cNvPr id="21" name="Rounded Rectangle 20"/>
            <p:cNvSpPr/>
            <p:nvPr/>
          </p:nvSpPr>
          <p:spPr>
            <a:xfrm>
              <a:off x="3734265" y="2625392"/>
              <a:ext cx="5055096" cy="944735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81644" name="Picture 44" descr="Slikovni rezultat za emojis icon white"/>
            <p:cNvPicPr>
              <a:picLocks noChangeAspect="1" noChangeArrowheads="1"/>
            </p:cNvPicPr>
            <p:nvPr/>
          </p:nvPicPr>
          <p:blipFill rotWithShape="1">
            <a:blip r:embed="rId3" cstate="print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8107"/>
            <a:stretch/>
          </p:blipFill>
          <p:spPr bwMode="auto">
            <a:xfrm>
              <a:off x="3902986" y="2690255"/>
              <a:ext cx="827499" cy="8212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3" name="TextBox 22"/>
            <p:cNvSpPr txBox="1"/>
            <p:nvPr/>
          </p:nvSpPr>
          <p:spPr>
            <a:xfrm>
              <a:off x="4932040" y="2787774"/>
              <a:ext cx="375509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x-none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„Smajlići“ su dozvoljeni, ali ne preterujte s njima.</a:t>
              </a: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3706842" y="1512857"/>
            <a:ext cx="5055096" cy="944735"/>
            <a:chOff x="3706842" y="1512857"/>
            <a:chExt cx="5055096" cy="944735"/>
          </a:xfrm>
        </p:grpSpPr>
        <p:sp>
          <p:nvSpPr>
            <p:cNvPr id="17" name="Rounded Rectangle 16"/>
            <p:cNvSpPr/>
            <p:nvPr/>
          </p:nvSpPr>
          <p:spPr>
            <a:xfrm>
              <a:off x="3706842" y="1512857"/>
              <a:ext cx="5055096" cy="944735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81638" name="Picture 38" descr="Slikovni rezultat za question mark icon white"/>
            <p:cNvPicPr>
              <a:picLocks noChangeAspect="1" noChangeArrowheads="1"/>
            </p:cNvPicPr>
            <p:nvPr/>
          </p:nvPicPr>
          <p:blipFill rotWithShape="1">
            <a:blip r:embed="rId4" cstate="print">
              <a:clrChange>
                <a:clrFrom>
                  <a:srgbClr val="1B1B1B"/>
                </a:clrFrom>
                <a:clrTo>
                  <a:srgbClr val="1B1B1B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0805" r="1"/>
            <a:stretch/>
          </p:blipFill>
          <p:spPr bwMode="auto">
            <a:xfrm>
              <a:off x="3923928" y="1606134"/>
              <a:ext cx="766538" cy="7581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4" name="TextBox 23"/>
            <p:cNvSpPr txBox="1"/>
            <p:nvPr/>
          </p:nvSpPr>
          <p:spPr>
            <a:xfrm>
              <a:off x="4932040" y="1637387"/>
              <a:ext cx="375509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x-none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Ako imate komentar/pitanje postavite </a:t>
              </a:r>
              <a:r>
                <a:rPr lang="sr-Latn-CS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ga </a:t>
              </a:r>
              <a:r>
                <a:rPr lang="x-none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na razumljiv način.</a:t>
              </a: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3706842" y="385836"/>
            <a:ext cx="5055096" cy="944735"/>
            <a:chOff x="3706842" y="385836"/>
            <a:chExt cx="5055096" cy="944735"/>
          </a:xfrm>
        </p:grpSpPr>
        <p:sp>
          <p:nvSpPr>
            <p:cNvPr id="6" name="Rounded Rectangle 5"/>
            <p:cNvSpPr/>
            <p:nvPr/>
          </p:nvSpPr>
          <p:spPr>
            <a:xfrm>
              <a:off x="3706842" y="385836"/>
              <a:ext cx="5055096" cy="944735"/>
            </a:xfrm>
            <a:prstGeom prst="round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81636" name="Picture 36" descr="Slikovni rezultat za chat icon white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75238" y="397518"/>
              <a:ext cx="878088" cy="8780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5" name="TextBox 24"/>
            <p:cNvSpPr txBox="1"/>
            <p:nvPr/>
          </p:nvSpPr>
          <p:spPr>
            <a:xfrm>
              <a:off x="4932040" y="555526"/>
              <a:ext cx="375509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x-none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Koristite </a:t>
              </a:r>
              <a:r>
                <a:rPr lang="x-none" i="1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chat </a:t>
              </a:r>
              <a:r>
                <a:rPr lang="x-none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opciju kako biste ostavili komentar ili postavili pitanje.</a:t>
              </a: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784543" y="2283718"/>
            <a:ext cx="19965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x-none" sz="3200" i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Chat!</a:t>
            </a:r>
          </a:p>
        </p:txBody>
      </p:sp>
    </p:spTree>
    <p:extLst>
      <p:ext uri="{BB962C8B-B14F-4D97-AF65-F5344CB8AC3E}">
        <p14:creationId xmlns:p14="http://schemas.microsoft.com/office/powerpoint/2010/main" val="35300685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8E0BA2AAFB69B4A9D65B83AE0CE06B3" ma:contentTypeVersion="2" ma:contentTypeDescription="Create a new document." ma:contentTypeScope="" ma:versionID="ba1ab7baf33490806c85727bb800a499">
  <xsd:schema xmlns:xsd="http://www.w3.org/2001/XMLSchema" xmlns:xs="http://www.w3.org/2001/XMLSchema" xmlns:p="http://schemas.microsoft.com/office/2006/metadata/properties" xmlns:ns2="52e448ee-5dba-4461-886a-3fd82096c09b" targetNamespace="http://schemas.microsoft.com/office/2006/metadata/properties" ma:root="true" ma:fieldsID="8d867ddc2755f73605f20ae5ee92375e" ns2:_="">
    <xsd:import namespace="52e448ee-5dba-4461-886a-3fd82096c09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e448ee-5dba-4461-886a-3fd82096c09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57F2310-D667-490E-9391-59B0D023FC37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8BC3213E-D2B1-4395-995C-F0F1465ED5DB}">
  <ds:schemaRefs>
    <ds:schemaRef ds:uri="52e448ee-5dba-4461-886a-3fd82096c09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1BF44279-CFFA-4685-9E35-4F57E8F4446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On-screen Show (16:9)</PresentationFormat>
  <Slides>3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FON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Pristup projektovanju organizacije  zasnovan na merenju usklađenosti elemenata organizacije</dc:title>
  <dc:creator>Miloš Jevtić</dc:creator>
  <cp:revision>1</cp:revision>
  <dcterms:created xsi:type="dcterms:W3CDTF">2013-01-05T15:53:28Z</dcterms:created>
  <dcterms:modified xsi:type="dcterms:W3CDTF">2020-03-21T14:01:51Z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0x010100D8E0BA2AAFB69B4A9D65B83AE0CE06B3</vt:lpwstr>
  </property>
</Properties>
</file>